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46440" y="-2340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614043" y="1400939"/>
            <a:ext cx="6999691" cy="17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4400" dirty="0"/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ganadería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316605" y="1853651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764846" y="425783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627479" y="41723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smtClean="0">
                <a:solidFill>
                  <a:srgbClr val="001E33"/>
                </a:solidFill>
              </a:rPr>
              <a:t>Tomas Sepulveda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52940" y="4388704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smtClean="0">
                <a:solidFill>
                  <a:srgbClr val="001E33"/>
                </a:solidFill>
              </a:rPr>
              <a:t>Andrés Ochoa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https://github.com/tsepulvedf/ST0245-001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7128302" y="1548170"/>
            <a:ext cx="3037168" cy="2602813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7566605" y="4209687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el URL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donde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encuentra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" name="Google Shape;209;p2"/>
          <p:cNvSpPr/>
          <p:nvPr/>
        </p:nvSpPr>
        <p:spPr>
          <a:xfrm>
            <a:off x="5063537" y="41924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smtClean="0">
                <a:solidFill>
                  <a:srgbClr val="001E33"/>
                </a:solidFill>
              </a:rPr>
              <a:t>Juan Pablo </a:t>
            </a:r>
            <a:r>
              <a:rPr lang="en-US" sz="2200" dirty="0" err="1" smtClean="0">
                <a:solidFill>
                  <a:srgbClr val="001E33"/>
                </a:solidFill>
              </a:rPr>
              <a:t>Restrepo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679078" y="1430880"/>
            <a:ext cx="2460307" cy="2837392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70138"/>
            <a:ext cx="2795115" cy="2498134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5177138" y="1734224"/>
            <a:ext cx="2216771" cy="234387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  <p:sp>
        <p:nvSpPr>
          <p:cNvPr id="37" name="Elipse 36"/>
          <p:cNvSpPr/>
          <p:nvPr/>
        </p:nvSpPr>
        <p:spPr>
          <a:xfrm>
            <a:off x="2740619" y="1734224"/>
            <a:ext cx="2219325" cy="2385422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952</Words>
  <Application>Microsoft Office PowerPoint</Application>
  <PresentationFormat>Panorámica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Usuario de Windows</cp:lastModifiedBy>
  <cp:revision>7</cp:revision>
  <dcterms:created xsi:type="dcterms:W3CDTF">2020-06-26T14:36:07Z</dcterms:created>
  <dcterms:modified xsi:type="dcterms:W3CDTF">2021-08-16T21:47:55Z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